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8783638" cy="130317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744" userDrawn="1">
          <p15:clr>
            <a:srgbClr val="A4A3A4"/>
          </p15:clr>
        </p15:guide>
        <p15:guide id="3" orient="horz" pos="410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 showGuides="1">
      <p:cViewPr varScale="1">
        <p:scale>
          <a:sx n="48" d="100"/>
          <a:sy n="48" d="100"/>
        </p:scale>
        <p:origin x="2280" y="36"/>
      </p:cViewPr>
      <p:guideLst>
        <p:guide pos="2744"/>
        <p:guide orient="horz" pos="410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8773" y="2132750"/>
            <a:ext cx="7466092" cy="4536993"/>
          </a:xfrm>
        </p:spPr>
        <p:txBody>
          <a:bodyPr anchor="b"/>
          <a:lstStyle>
            <a:lvl1pPr algn="ctr">
              <a:defRPr sz="5764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7955" y="6844706"/>
            <a:ext cx="6587729" cy="3146331"/>
          </a:xfrm>
        </p:spPr>
        <p:txBody>
          <a:bodyPr/>
          <a:lstStyle>
            <a:lvl1pPr marL="0" indent="0" algn="ctr">
              <a:buNone/>
              <a:defRPr sz="2305"/>
            </a:lvl1pPr>
            <a:lvl2pPr marL="439186" indent="0" algn="ctr">
              <a:buNone/>
              <a:defRPr sz="1921"/>
            </a:lvl2pPr>
            <a:lvl3pPr marL="878373" indent="0" algn="ctr">
              <a:buNone/>
              <a:defRPr sz="1729"/>
            </a:lvl3pPr>
            <a:lvl4pPr marL="1317559" indent="0" algn="ctr">
              <a:buNone/>
              <a:defRPr sz="1537"/>
            </a:lvl4pPr>
            <a:lvl5pPr marL="1756745" indent="0" algn="ctr">
              <a:buNone/>
              <a:defRPr sz="1537"/>
            </a:lvl5pPr>
            <a:lvl6pPr marL="2195932" indent="0" algn="ctr">
              <a:buNone/>
              <a:defRPr sz="1537"/>
            </a:lvl6pPr>
            <a:lvl7pPr marL="2635118" indent="0" algn="ctr">
              <a:buNone/>
              <a:defRPr sz="1537"/>
            </a:lvl7pPr>
            <a:lvl8pPr marL="3074304" indent="0" algn="ctr">
              <a:buNone/>
              <a:defRPr sz="1537"/>
            </a:lvl8pPr>
            <a:lvl9pPr marL="3513491" indent="0" algn="ctr">
              <a:buNone/>
              <a:defRPr sz="1537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B90C7-ABBF-48B0-BDF3-E658BA318E58}" type="datetimeFigureOut">
              <a:rPr lang="es-CO" smtClean="0"/>
              <a:t>13/09/2024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379DF-75F7-4777-8BC8-B9072280A0C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93818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B90C7-ABBF-48B0-BDF3-E658BA318E58}" type="datetimeFigureOut">
              <a:rPr lang="es-CO" smtClean="0"/>
              <a:t>13/09/2024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379DF-75F7-4777-8BC8-B9072280A0C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74505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85791" y="693822"/>
            <a:ext cx="1893972" cy="11043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3876" y="693822"/>
            <a:ext cx="5572120" cy="11043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B90C7-ABBF-48B0-BDF3-E658BA318E58}" type="datetimeFigureOut">
              <a:rPr lang="es-CO" smtClean="0"/>
              <a:t>13/09/2024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379DF-75F7-4777-8BC8-B9072280A0C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0055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B90C7-ABBF-48B0-BDF3-E658BA318E58}" type="datetimeFigureOut">
              <a:rPr lang="es-CO" smtClean="0"/>
              <a:t>13/09/2024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379DF-75F7-4777-8BC8-B9072280A0C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5181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9301" y="3248901"/>
            <a:ext cx="7575888" cy="5420861"/>
          </a:xfrm>
        </p:spPr>
        <p:txBody>
          <a:bodyPr anchor="b"/>
          <a:lstStyle>
            <a:lvl1pPr>
              <a:defRPr sz="5764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9301" y="8721045"/>
            <a:ext cx="7575888" cy="2850703"/>
          </a:xfrm>
        </p:spPr>
        <p:txBody>
          <a:bodyPr/>
          <a:lstStyle>
            <a:lvl1pPr marL="0" indent="0">
              <a:buNone/>
              <a:defRPr sz="2305">
                <a:solidFill>
                  <a:schemeClr val="tx1"/>
                </a:solidFill>
              </a:defRPr>
            </a:lvl1pPr>
            <a:lvl2pPr marL="439186" indent="0">
              <a:buNone/>
              <a:defRPr sz="1921">
                <a:solidFill>
                  <a:schemeClr val="tx1">
                    <a:tint val="75000"/>
                  </a:schemeClr>
                </a:solidFill>
              </a:defRPr>
            </a:lvl2pPr>
            <a:lvl3pPr marL="878373" indent="0">
              <a:buNone/>
              <a:defRPr sz="1729">
                <a:solidFill>
                  <a:schemeClr val="tx1">
                    <a:tint val="75000"/>
                  </a:schemeClr>
                </a:solidFill>
              </a:defRPr>
            </a:lvl3pPr>
            <a:lvl4pPr marL="1317559" indent="0">
              <a:buNone/>
              <a:defRPr sz="1537">
                <a:solidFill>
                  <a:schemeClr val="tx1">
                    <a:tint val="75000"/>
                  </a:schemeClr>
                </a:solidFill>
              </a:defRPr>
            </a:lvl4pPr>
            <a:lvl5pPr marL="1756745" indent="0">
              <a:buNone/>
              <a:defRPr sz="1537">
                <a:solidFill>
                  <a:schemeClr val="tx1">
                    <a:tint val="75000"/>
                  </a:schemeClr>
                </a:solidFill>
              </a:defRPr>
            </a:lvl5pPr>
            <a:lvl6pPr marL="2195932" indent="0">
              <a:buNone/>
              <a:defRPr sz="1537">
                <a:solidFill>
                  <a:schemeClr val="tx1">
                    <a:tint val="75000"/>
                  </a:schemeClr>
                </a:solidFill>
              </a:defRPr>
            </a:lvl6pPr>
            <a:lvl7pPr marL="2635118" indent="0">
              <a:buNone/>
              <a:defRPr sz="1537">
                <a:solidFill>
                  <a:schemeClr val="tx1">
                    <a:tint val="75000"/>
                  </a:schemeClr>
                </a:solidFill>
              </a:defRPr>
            </a:lvl7pPr>
            <a:lvl8pPr marL="3074304" indent="0">
              <a:buNone/>
              <a:defRPr sz="1537">
                <a:solidFill>
                  <a:schemeClr val="tx1">
                    <a:tint val="75000"/>
                  </a:schemeClr>
                </a:solidFill>
              </a:defRPr>
            </a:lvl8pPr>
            <a:lvl9pPr marL="3513491" indent="0">
              <a:buNone/>
              <a:defRPr sz="153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B90C7-ABBF-48B0-BDF3-E658BA318E58}" type="datetimeFigureOut">
              <a:rPr lang="es-CO" smtClean="0"/>
              <a:t>13/09/2024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379DF-75F7-4777-8BC8-B9072280A0C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64921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3875" y="3469110"/>
            <a:ext cx="3733046" cy="826855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6717" y="3469110"/>
            <a:ext cx="3733046" cy="826855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B90C7-ABBF-48B0-BDF3-E658BA318E58}" type="datetimeFigureOut">
              <a:rPr lang="es-CO" smtClean="0"/>
              <a:t>13/09/2024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379DF-75F7-4777-8BC8-B9072280A0C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55042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019" y="693825"/>
            <a:ext cx="7575888" cy="251887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5020" y="3194599"/>
            <a:ext cx="3715890" cy="1565624"/>
          </a:xfrm>
        </p:spPr>
        <p:txBody>
          <a:bodyPr anchor="b"/>
          <a:lstStyle>
            <a:lvl1pPr marL="0" indent="0">
              <a:buNone/>
              <a:defRPr sz="2305" b="1"/>
            </a:lvl1pPr>
            <a:lvl2pPr marL="439186" indent="0">
              <a:buNone/>
              <a:defRPr sz="1921" b="1"/>
            </a:lvl2pPr>
            <a:lvl3pPr marL="878373" indent="0">
              <a:buNone/>
              <a:defRPr sz="1729" b="1"/>
            </a:lvl3pPr>
            <a:lvl4pPr marL="1317559" indent="0">
              <a:buNone/>
              <a:defRPr sz="1537" b="1"/>
            </a:lvl4pPr>
            <a:lvl5pPr marL="1756745" indent="0">
              <a:buNone/>
              <a:defRPr sz="1537" b="1"/>
            </a:lvl5pPr>
            <a:lvl6pPr marL="2195932" indent="0">
              <a:buNone/>
              <a:defRPr sz="1537" b="1"/>
            </a:lvl6pPr>
            <a:lvl7pPr marL="2635118" indent="0">
              <a:buNone/>
              <a:defRPr sz="1537" b="1"/>
            </a:lvl7pPr>
            <a:lvl8pPr marL="3074304" indent="0">
              <a:buNone/>
              <a:defRPr sz="1537" b="1"/>
            </a:lvl8pPr>
            <a:lvl9pPr marL="3513491" indent="0">
              <a:buNone/>
              <a:defRPr sz="1537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5020" y="4760223"/>
            <a:ext cx="3715890" cy="700157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7" y="3194599"/>
            <a:ext cx="3734190" cy="1565624"/>
          </a:xfrm>
        </p:spPr>
        <p:txBody>
          <a:bodyPr anchor="b"/>
          <a:lstStyle>
            <a:lvl1pPr marL="0" indent="0">
              <a:buNone/>
              <a:defRPr sz="2305" b="1"/>
            </a:lvl1pPr>
            <a:lvl2pPr marL="439186" indent="0">
              <a:buNone/>
              <a:defRPr sz="1921" b="1"/>
            </a:lvl2pPr>
            <a:lvl3pPr marL="878373" indent="0">
              <a:buNone/>
              <a:defRPr sz="1729" b="1"/>
            </a:lvl3pPr>
            <a:lvl4pPr marL="1317559" indent="0">
              <a:buNone/>
              <a:defRPr sz="1537" b="1"/>
            </a:lvl4pPr>
            <a:lvl5pPr marL="1756745" indent="0">
              <a:buNone/>
              <a:defRPr sz="1537" b="1"/>
            </a:lvl5pPr>
            <a:lvl6pPr marL="2195932" indent="0">
              <a:buNone/>
              <a:defRPr sz="1537" b="1"/>
            </a:lvl6pPr>
            <a:lvl7pPr marL="2635118" indent="0">
              <a:buNone/>
              <a:defRPr sz="1537" b="1"/>
            </a:lvl7pPr>
            <a:lvl8pPr marL="3074304" indent="0">
              <a:buNone/>
              <a:defRPr sz="1537" b="1"/>
            </a:lvl8pPr>
            <a:lvl9pPr marL="3513491" indent="0">
              <a:buNone/>
              <a:defRPr sz="1537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46717" y="4760223"/>
            <a:ext cx="3734190" cy="700157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B90C7-ABBF-48B0-BDF3-E658BA318E58}" type="datetimeFigureOut">
              <a:rPr lang="es-CO" smtClean="0"/>
              <a:t>13/09/2024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379DF-75F7-4777-8BC8-B9072280A0C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91403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B90C7-ABBF-48B0-BDF3-E658BA318E58}" type="datetimeFigureOut">
              <a:rPr lang="es-CO" smtClean="0"/>
              <a:t>13/09/2024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379DF-75F7-4777-8BC8-B9072280A0C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93337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B90C7-ABBF-48B0-BDF3-E658BA318E58}" type="datetimeFigureOut">
              <a:rPr lang="es-CO" smtClean="0"/>
              <a:t>13/09/2024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379DF-75F7-4777-8BC8-B9072280A0C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5415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019" y="868786"/>
            <a:ext cx="2832952" cy="3040751"/>
          </a:xfrm>
        </p:spPr>
        <p:txBody>
          <a:bodyPr anchor="b"/>
          <a:lstStyle>
            <a:lvl1pPr>
              <a:defRPr sz="3074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4190" y="1876339"/>
            <a:ext cx="4446717" cy="9261016"/>
          </a:xfrm>
        </p:spPr>
        <p:txBody>
          <a:bodyPr/>
          <a:lstStyle>
            <a:lvl1pPr>
              <a:defRPr sz="3074"/>
            </a:lvl1pPr>
            <a:lvl2pPr>
              <a:defRPr sz="2690"/>
            </a:lvl2pPr>
            <a:lvl3pPr>
              <a:defRPr sz="2305"/>
            </a:lvl3pPr>
            <a:lvl4pPr>
              <a:defRPr sz="1921"/>
            </a:lvl4pPr>
            <a:lvl5pPr>
              <a:defRPr sz="1921"/>
            </a:lvl5pPr>
            <a:lvl6pPr>
              <a:defRPr sz="1921"/>
            </a:lvl6pPr>
            <a:lvl7pPr>
              <a:defRPr sz="1921"/>
            </a:lvl7pPr>
            <a:lvl8pPr>
              <a:defRPr sz="1921"/>
            </a:lvl8pPr>
            <a:lvl9pPr>
              <a:defRPr sz="192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5019" y="3909536"/>
            <a:ext cx="2832952" cy="7242900"/>
          </a:xfrm>
        </p:spPr>
        <p:txBody>
          <a:bodyPr/>
          <a:lstStyle>
            <a:lvl1pPr marL="0" indent="0">
              <a:buNone/>
              <a:defRPr sz="1537"/>
            </a:lvl1pPr>
            <a:lvl2pPr marL="439186" indent="0">
              <a:buNone/>
              <a:defRPr sz="1345"/>
            </a:lvl2pPr>
            <a:lvl3pPr marL="878373" indent="0">
              <a:buNone/>
              <a:defRPr sz="1153"/>
            </a:lvl3pPr>
            <a:lvl4pPr marL="1317559" indent="0">
              <a:buNone/>
              <a:defRPr sz="961"/>
            </a:lvl4pPr>
            <a:lvl5pPr marL="1756745" indent="0">
              <a:buNone/>
              <a:defRPr sz="961"/>
            </a:lvl5pPr>
            <a:lvl6pPr marL="2195932" indent="0">
              <a:buNone/>
              <a:defRPr sz="961"/>
            </a:lvl6pPr>
            <a:lvl7pPr marL="2635118" indent="0">
              <a:buNone/>
              <a:defRPr sz="961"/>
            </a:lvl7pPr>
            <a:lvl8pPr marL="3074304" indent="0">
              <a:buNone/>
              <a:defRPr sz="961"/>
            </a:lvl8pPr>
            <a:lvl9pPr marL="3513491" indent="0">
              <a:buNone/>
              <a:defRPr sz="96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B90C7-ABBF-48B0-BDF3-E658BA318E58}" type="datetimeFigureOut">
              <a:rPr lang="es-CO" smtClean="0"/>
              <a:t>13/09/2024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379DF-75F7-4777-8BC8-B9072280A0C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59357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019" y="868786"/>
            <a:ext cx="2832952" cy="3040751"/>
          </a:xfrm>
        </p:spPr>
        <p:txBody>
          <a:bodyPr anchor="b"/>
          <a:lstStyle>
            <a:lvl1pPr>
              <a:defRPr sz="3074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734190" y="1876339"/>
            <a:ext cx="4446717" cy="9261016"/>
          </a:xfrm>
        </p:spPr>
        <p:txBody>
          <a:bodyPr anchor="t"/>
          <a:lstStyle>
            <a:lvl1pPr marL="0" indent="0">
              <a:buNone/>
              <a:defRPr sz="3074"/>
            </a:lvl1pPr>
            <a:lvl2pPr marL="439186" indent="0">
              <a:buNone/>
              <a:defRPr sz="2690"/>
            </a:lvl2pPr>
            <a:lvl3pPr marL="878373" indent="0">
              <a:buNone/>
              <a:defRPr sz="2305"/>
            </a:lvl3pPr>
            <a:lvl4pPr marL="1317559" indent="0">
              <a:buNone/>
              <a:defRPr sz="1921"/>
            </a:lvl4pPr>
            <a:lvl5pPr marL="1756745" indent="0">
              <a:buNone/>
              <a:defRPr sz="1921"/>
            </a:lvl5pPr>
            <a:lvl6pPr marL="2195932" indent="0">
              <a:buNone/>
              <a:defRPr sz="1921"/>
            </a:lvl6pPr>
            <a:lvl7pPr marL="2635118" indent="0">
              <a:buNone/>
              <a:defRPr sz="1921"/>
            </a:lvl7pPr>
            <a:lvl8pPr marL="3074304" indent="0">
              <a:buNone/>
              <a:defRPr sz="1921"/>
            </a:lvl8pPr>
            <a:lvl9pPr marL="3513491" indent="0">
              <a:buNone/>
              <a:defRPr sz="1921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5019" y="3909536"/>
            <a:ext cx="2832952" cy="7242900"/>
          </a:xfrm>
        </p:spPr>
        <p:txBody>
          <a:bodyPr/>
          <a:lstStyle>
            <a:lvl1pPr marL="0" indent="0">
              <a:buNone/>
              <a:defRPr sz="1537"/>
            </a:lvl1pPr>
            <a:lvl2pPr marL="439186" indent="0">
              <a:buNone/>
              <a:defRPr sz="1345"/>
            </a:lvl2pPr>
            <a:lvl3pPr marL="878373" indent="0">
              <a:buNone/>
              <a:defRPr sz="1153"/>
            </a:lvl3pPr>
            <a:lvl4pPr marL="1317559" indent="0">
              <a:buNone/>
              <a:defRPr sz="961"/>
            </a:lvl4pPr>
            <a:lvl5pPr marL="1756745" indent="0">
              <a:buNone/>
              <a:defRPr sz="961"/>
            </a:lvl5pPr>
            <a:lvl6pPr marL="2195932" indent="0">
              <a:buNone/>
              <a:defRPr sz="961"/>
            </a:lvl6pPr>
            <a:lvl7pPr marL="2635118" indent="0">
              <a:buNone/>
              <a:defRPr sz="961"/>
            </a:lvl7pPr>
            <a:lvl8pPr marL="3074304" indent="0">
              <a:buNone/>
              <a:defRPr sz="961"/>
            </a:lvl8pPr>
            <a:lvl9pPr marL="3513491" indent="0">
              <a:buNone/>
              <a:defRPr sz="96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B90C7-ABBF-48B0-BDF3-E658BA318E58}" type="datetimeFigureOut">
              <a:rPr lang="es-CO" smtClean="0"/>
              <a:t>13/09/2024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379DF-75F7-4777-8BC8-B9072280A0C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49467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3875" y="693825"/>
            <a:ext cx="7575888" cy="25188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3875" y="3469110"/>
            <a:ext cx="7575888" cy="82685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3875" y="12078540"/>
            <a:ext cx="1976319" cy="6938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B90C7-ABBF-48B0-BDF3-E658BA318E58}" type="datetimeFigureOut">
              <a:rPr lang="es-CO" smtClean="0"/>
              <a:t>13/09/2024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09580" y="12078540"/>
            <a:ext cx="2964478" cy="6938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3444" y="12078540"/>
            <a:ext cx="1976319" cy="6938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379DF-75F7-4777-8BC8-B9072280A0C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23887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78373" rtl="0" eaLnBrk="1" latinLnBrk="0" hangingPunct="1">
        <a:lnSpc>
          <a:spcPct val="90000"/>
        </a:lnSpc>
        <a:spcBef>
          <a:spcPct val="0"/>
        </a:spcBef>
        <a:buNone/>
        <a:defRPr sz="42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9593" indent="-219593" algn="l" defTabSz="878373" rtl="0" eaLnBrk="1" latinLnBrk="0" hangingPunct="1">
        <a:lnSpc>
          <a:spcPct val="90000"/>
        </a:lnSpc>
        <a:spcBef>
          <a:spcPts val="961"/>
        </a:spcBef>
        <a:buFont typeface="Arial" panose="020B0604020202020204" pitchFamily="34" charset="0"/>
        <a:buChar char="•"/>
        <a:defRPr sz="2690" kern="1200">
          <a:solidFill>
            <a:schemeClr val="tx1"/>
          </a:solidFill>
          <a:latin typeface="+mn-lt"/>
          <a:ea typeface="+mn-ea"/>
          <a:cs typeface="+mn-cs"/>
        </a:defRPr>
      </a:lvl1pPr>
      <a:lvl2pPr marL="658779" indent="-219593" algn="l" defTabSz="878373" rtl="0" eaLnBrk="1" latinLnBrk="0" hangingPunct="1">
        <a:lnSpc>
          <a:spcPct val="90000"/>
        </a:lnSpc>
        <a:spcBef>
          <a:spcPts val="480"/>
        </a:spcBef>
        <a:buFont typeface="Arial" panose="020B0604020202020204" pitchFamily="34" charset="0"/>
        <a:buChar char="•"/>
        <a:defRPr sz="2305" kern="1200">
          <a:solidFill>
            <a:schemeClr val="tx1"/>
          </a:solidFill>
          <a:latin typeface="+mn-lt"/>
          <a:ea typeface="+mn-ea"/>
          <a:cs typeface="+mn-cs"/>
        </a:defRPr>
      </a:lvl2pPr>
      <a:lvl3pPr marL="1097966" indent="-219593" algn="l" defTabSz="878373" rtl="0" eaLnBrk="1" latinLnBrk="0" hangingPunct="1">
        <a:lnSpc>
          <a:spcPct val="90000"/>
        </a:lnSpc>
        <a:spcBef>
          <a:spcPts val="480"/>
        </a:spcBef>
        <a:buFont typeface="Arial" panose="020B0604020202020204" pitchFamily="34" charset="0"/>
        <a:buChar char="•"/>
        <a:defRPr sz="1921" kern="1200">
          <a:solidFill>
            <a:schemeClr val="tx1"/>
          </a:solidFill>
          <a:latin typeface="+mn-lt"/>
          <a:ea typeface="+mn-ea"/>
          <a:cs typeface="+mn-cs"/>
        </a:defRPr>
      </a:lvl3pPr>
      <a:lvl4pPr marL="1537152" indent="-219593" algn="l" defTabSz="878373" rtl="0" eaLnBrk="1" latinLnBrk="0" hangingPunct="1">
        <a:lnSpc>
          <a:spcPct val="90000"/>
        </a:lnSpc>
        <a:spcBef>
          <a:spcPts val="480"/>
        </a:spcBef>
        <a:buFont typeface="Arial" panose="020B0604020202020204" pitchFamily="34" charset="0"/>
        <a:buChar char="•"/>
        <a:defRPr sz="1729" kern="1200">
          <a:solidFill>
            <a:schemeClr val="tx1"/>
          </a:solidFill>
          <a:latin typeface="+mn-lt"/>
          <a:ea typeface="+mn-ea"/>
          <a:cs typeface="+mn-cs"/>
        </a:defRPr>
      </a:lvl4pPr>
      <a:lvl5pPr marL="1976338" indent="-219593" algn="l" defTabSz="878373" rtl="0" eaLnBrk="1" latinLnBrk="0" hangingPunct="1">
        <a:lnSpc>
          <a:spcPct val="90000"/>
        </a:lnSpc>
        <a:spcBef>
          <a:spcPts val="480"/>
        </a:spcBef>
        <a:buFont typeface="Arial" panose="020B0604020202020204" pitchFamily="34" charset="0"/>
        <a:buChar char="•"/>
        <a:defRPr sz="1729" kern="1200">
          <a:solidFill>
            <a:schemeClr val="tx1"/>
          </a:solidFill>
          <a:latin typeface="+mn-lt"/>
          <a:ea typeface="+mn-ea"/>
          <a:cs typeface="+mn-cs"/>
        </a:defRPr>
      </a:lvl5pPr>
      <a:lvl6pPr marL="2415525" indent="-219593" algn="l" defTabSz="878373" rtl="0" eaLnBrk="1" latinLnBrk="0" hangingPunct="1">
        <a:lnSpc>
          <a:spcPct val="90000"/>
        </a:lnSpc>
        <a:spcBef>
          <a:spcPts val="480"/>
        </a:spcBef>
        <a:buFont typeface="Arial" panose="020B0604020202020204" pitchFamily="34" charset="0"/>
        <a:buChar char="•"/>
        <a:defRPr sz="1729" kern="1200">
          <a:solidFill>
            <a:schemeClr val="tx1"/>
          </a:solidFill>
          <a:latin typeface="+mn-lt"/>
          <a:ea typeface="+mn-ea"/>
          <a:cs typeface="+mn-cs"/>
        </a:defRPr>
      </a:lvl6pPr>
      <a:lvl7pPr marL="2854711" indent="-219593" algn="l" defTabSz="878373" rtl="0" eaLnBrk="1" latinLnBrk="0" hangingPunct="1">
        <a:lnSpc>
          <a:spcPct val="90000"/>
        </a:lnSpc>
        <a:spcBef>
          <a:spcPts val="480"/>
        </a:spcBef>
        <a:buFont typeface="Arial" panose="020B0604020202020204" pitchFamily="34" charset="0"/>
        <a:buChar char="•"/>
        <a:defRPr sz="1729" kern="1200">
          <a:solidFill>
            <a:schemeClr val="tx1"/>
          </a:solidFill>
          <a:latin typeface="+mn-lt"/>
          <a:ea typeface="+mn-ea"/>
          <a:cs typeface="+mn-cs"/>
        </a:defRPr>
      </a:lvl7pPr>
      <a:lvl8pPr marL="3293897" indent="-219593" algn="l" defTabSz="878373" rtl="0" eaLnBrk="1" latinLnBrk="0" hangingPunct="1">
        <a:lnSpc>
          <a:spcPct val="90000"/>
        </a:lnSpc>
        <a:spcBef>
          <a:spcPts val="480"/>
        </a:spcBef>
        <a:buFont typeface="Arial" panose="020B0604020202020204" pitchFamily="34" charset="0"/>
        <a:buChar char="•"/>
        <a:defRPr sz="1729" kern="1200">
          <a:solidFill>
            <a:schemeClr val="tx1"/>
          </a:solidFill>
          <a:latin typeface="+mn-lt"/>
          <a:ea typeface="+mn-ea"/>
          <a:cs typeface="+mn-cs"/>
        </a:defRPr>
      </a:lvl8pPr>
      <a:lvl9pPr marL="3733084" indent="-219593" algn="l" defTabSz="878373" rtl="0" eaLnBrk="1" latinLnBrk="0" hangingPunct="1">
        <a:lnSpc>
          <a:spcPct val="90000"/>
        </a:lnSpc>
        <a:spcBef>
          <a:spcPts val="480"/>
        </a:spcBef>
        <a:buFont typeface="Arial" panose="020B0604020202020204" pitchFamily="34" charset="0"/>
        <a:buChar char="•"/>
        <a:defRPr sz="172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78373" rtl="0" eaLnBrk="1" latinLnBrk="0" hangingPunct="1">
        <a:defRPr sz="1729" kern="1200">
          <a:solidFill>
            <a:schemeClr val="tx1"/>
          </a:solidFill>
          <a:latin typeface="+mn-lt"/>
          <a:ea typeface="+mn-ea"/>
          <a:cs typeface="+mn-cs"/>
        </a:defRPr>
      </a:lvl1pPr>
      <a:lvl2pPr marL="439186" algn="l" defTabSz="878373" rtl="0" eaLnBrk="1" latinLnBrk="0" hangingPunct="1">
        <a:defRPr sz="1729" kern="1200">
          <a:solidFill>
            <a:schemeClr val="tx1"/>
          </a:solidFill>
          <a:latin typeface="+mn-lt"/>
          <a:ea typeface="+mn-ea"/>
          <a:cs typeface="+mn-cs"/>
        </a:defRPr>
      </a:lvl2pPr>
      <a:lvl3pPr marL="878373" algn="l" defTabSz="878373" rtl="0" eaLnBrk="1" latinLnBrk="0" hangingPunct="1">
        <a:defRPr sz="1729" kern="1200">
          <a:solidFill>
            <a:schemeClr val="tx1"/>
          </a:solidFill>
          <a:latin typeface="+mn-lt"/>
          <a:ea typeface="+mn-ea"/>
          <a:cs typeface="+mn-cs"/>
        </a:defRPr>
      </a:lvl3pPr>
      <a:lvl4pPr marL="1317559" algn="l" defTabSz="878373" rtl="0" eaLnBrk="1" latinLnBrk="0" hangingPunct="1">
        <a:defRPr sz="1729" kern="1200">
          <a:solidFill>
            <a:schemeClr val="tx1"/>
          </a:solidFill>
          <a:latin typeface="+mn-lt"/>
          <a:ea typeface="+mn-ea"/>
          <a:cs typeface="+mn-cs"/>
        </a:defRPr>
      </a:lvl4pPr>
      <a:lvl5pPr marL="1756745" algn="l" defTabSz="878373" rtl="0" eaLnBrk="1" latinLnBrk="0" hangingPunct="1">
        <a:defRPr sz="1729" kern="1200">
          <a:solidFill>
            <a:schemeClr val="tx1"/>
          </a:solidFill>
          <a:latin typeface="+mn-lt"/>
          <a:ea typeface="+mn-ea"/>
          <a:cs typeface="+mn-cs"/>
        </a:defRPr>
      </a:lvl5pPr>
      <a:lvl6pPr marL="2195932" algn="l" defTabSz="878373" rtl="0" eaLnBrk="1" latinLnBrk="0" hangingPunct="1">
        <a:defRPr sz="1729" kern="1200">
          <a:solidFill>
            <a:schemeClr val="tx1"/>
          </a:solidFill>
          <a:latin typeface="+mn-lt"/>
          <a:ea typeface="+mn-ea"/>
          <a:cs typeface="+mn-cs"/>
        </a:defRPr>
      </a:lvl6pPr>
      <a:lvl7pPr marL="2635118" algn="l" defTabSz="878373" rtl="0" eaLnBrk="1" latinLnBrk="0" hangingPunct="1">
        <a:defRPr sz="1729" kern="1200">
          <a:solidFill>
            <a:schemeClr val="tx1"/>
          </a:solidFill>
          <a:latin typeface="+mn-lt"/>
          <a:ea typeface="+mn-ea"/>
          <a:cs typeface="+mn-cs"/>
        </a:defRPr>
      </a:lvl7pPr>
      <a:lvl8pPr marL="3074304" algn="l" defTabSz="878373" rtl="0" eaLnBrk="1" latinLnBrk="0" hangingPunct="1">
        <a:defRPr sz="1729" kern="1200">
          <a:solidFill>
            <a:schemeClr val="tx1"/>
          </a:solidFill>
          <a:latin typeface="+mn-lt"/>
          <a:ea typeface="+mn-ea"/>
          <a:cs typeface="+mn-cs"/>
        </a:defRPr>
      </a:lvl8pPr>
      <a:lvl9pPr marL="3513491" algn="l" defTabSz="878373" rtl="0" eaLnBrk="1" latinLnBrk="0" hangingPunct="1">
        <a:defRPr sz="172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hyperlink" Target="http://www.rclcargo.com.co/" TargetMode="External"/><Relationship Id="rId7" Type="http://schemas.openxmlformats.org/officeDocument/2006/relationships/hyperlink" Target="mailto:ocumplimiento@rclcargo.com.co" TargetMode="External"/><Relationship Id="rId12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8.png"/><Relationship Id="rId5" Type="http://schemas.openxmlformats.org/officeDocument/2006/relationships/image" Target="../media/image3.png"/><Relationship Id="rId10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7" name="Rectángulo 2056">
            <a:extLst>
              <a:ext uri="{FF2B5EF4-FFF2-40B4-BE49-F238E27FC236}">
                <a16:creationId xmlns:a16="http://schemas.microsoft.com/office/drawing/2014/main" id="{EC089E0B-C86A-5A88-2CE5-9DF9D4F7F09F}"/>
              </a:ext>
            </a:extLst>
          </p:cNvPr>
          <p:cNvSpPr/>
          <p:nvPr/>
        </p:nvSpPr>
        <p:spPr>
          <a:xfrm>
            <a:off x="5011092" y="485721"/>
            <a:ext cx="3218934" cy="119978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297"/>
          </a:p>
        </p:txBody>
      </p:sp>
      <p:sp>
        <p:nvSpPr>
          <p:cNvPr id="2056" name="Rectángulo 2055">
            <a:extLst>
              <a:ext uri="{FF2B5EF4-FFF2-40B4-BE49-F238E27FC236}">
                <a16:creationId xmlns:a16="http://schemas.microsoft.com/office/drawing/2014/main" id="{F6234BBE-DD23-4438-3318-1953AB4156C1}"/>
              </a:ext>
            </a:extLst>
          </p:cNvPr>
          <p:cNvSpPr/>
          <p:nvPr/>
        </p:nvSpPr>
        <p:spPr>
          <a:xfrm>
            <a:off x="1161656" y="485720"/>
            <a:ext cx="3218934" cy="119978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297"/>
          </a:p>
        </p:txBody>
      </p:sp>
      <p:pic>
        <p:nvPicPr>
          <p:cNvPr id="2049" name="Imagen 7">
            <a:extLst>
              <a:ext uri="{FF2B5EF4-FFF2-40B4-BE49-F238E27FC236}">
                <a16:creationId xmlns:a16="http://schemas.microsoft.com/office/drawing/2014/main" id="{DC308270-7EA5-B263-5E11-CFDB0597B5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4742" y="2433247"/>
            <a:ext cx="2927330" cy="2972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: esquinas redondeadas 1">
            <a:extLst>
              <a:ext uri="{FF2B5EF4-FFF2-40B4-BE49-F238E27FC236}">
                <a16:creationId xmlns:a16="http://schemas.microsoft.com/office/drawing/2014/main" id="{9A9DB003-7935-502B-8716-BDF1CCB465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1283" y="709018"/>
            <a:ext cx="2314359" cy="653057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12700">
            <a:solidFill>
              <a:srgbClr val="204458"/>
            </a:solidFill>
            <a:miter lim="800000"/>
            <a:headEnd/>
            <a:tailEnd/>
          </a:ln>
        </p:spPr>
        <p:txBody>
          <a:bodyPr vert="horz" wrap="square" lIns="65877" tIns="32939" rIns="65877" bIns="32939" numCol="1" anchor="ctr" anchorCtr="0" compatLnSpc="1">
            <a:prstTxWarp prst="textNoShape">
              <a:avLst/>
            </a:prstTxWarp>
          </a:bodyPr>
          <a:lstStyle/>
          <a:p>
            <a:pPr algn="ctr" defTabSz="65873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CO" sz="20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DENUNCIA EN:</a:t>
            </a:r>
            <a:endParaRPr lang="es-ES" altLang="es-CO" dirty="0">
              <a:latin typeface="Arial" panose="020B0604020202020204" pitchFamily="34" charset="0"/>
            </a:endParaRPr>
          </a:p>
        </p:txBody>
      </p:sp>
      <p:sp>
        <p:nvSpPr>
          <p:cNvPr id="6" name="Rectángulo: esquinas redondeadas 2">
            <a:extLst>
              <a:ext uri="{FF2B5EF4-FFF2-40B4-BE49-F238E27FC236}">
                <a16:creationId xmlns:a16="http://schemas.microsoft.com/office/drawing/2014/main" id="{311133B9-D4D5-72B4-F204-698F5FB32B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6026" y="704028"/>
            <a:ext cx="2557769" cy="629061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12700">
            <a:solidFill>
              <a:srgbClr val="204458"/>
            </a:solidFill>
            <a:miter lim="800000"/>
            <a:headEnd/>
            <a:tailEnd/>
          </a:ln>
        </p:spPr>
        <p:txBody>
          <a:bodyPr vert="horz" wrap="square" lIns="65877" tIns="32939" rIns="65877" bIns="32939" numCol="1" anchor="ctr" anchorCtr="0" compatLnSpc="1">
            <a:prstTxWarp prst="textNoShape">
              <a:avLst/>
            </a:prstTxWarp>
          </a:bodyPr>
          <a:lstStyle/>
          <a:p>
            <a:pPr algn="ctr" defTabSz="65873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CO" sz="20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DENUNCIA CON:</a:t>
            </a:r>
            <a:endParaRPr lang="es-ES" altLang="es-CO" sz="2000" dirty="0">
              <a:latin typeface="Arial" panose="020B0604020202020204" pitchFamily="34" charset="0"/>
            </a:endParaRPr>
          </a:p>
        </p:txBody>
      </p:sp>
      <p:sp>
        <p:nvSpPr>
          <p:cNvPr id="8" name="Rectángulo: esquinas redondeadas 8">
            <a:extLst>
              <a:ext uri="{FF2B5EF4-FFF2-40B4-BE49-F238E27FC236}">
                <a16:creationId xmlns:a16="http://schemas.microsoft.com/office/drawing/2014/main" id="{59A196E0-608F-B977-CDD5-9FD5417E80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5901" y="1773745"/>
            <a:ext cx="2680830" cy="504511"/>
          </a:xfrm>
          <a:prstGeom prst="roundRect">
            <a:avLst>
              <a:gd name="adj" fmla="val 16667"/>
            </a:avLst>
          </a:prstGeom>
          <a:solidFill>
            <a:srgbClr val="B0D0E2"/>
          </a:solidFill>
          <a:ln w="12700">
            <a:solidFill>
              <a:srgbClr val="204458"/>
            </a:solidFill>
            <a:miter lim="800000"/>
            <a:headEnd/>
            <a:tailEnd/>
          </a:ln>
        </p:spPr>
        <p:txBody>
          <a:bodyPr vert="horz" wrap="square" lIns="65877" tIns="32939" rIns="65877" bIns="32939" numCol="1" anchor="ctr" anchorCtr="0" compatLnSpc="1">
            <a:prstTxWarp prst="textNoShape">
              <a:avLst/>
            </a:prstTxWarp>
          </a:bodyPr>
          <a:lstStyle/>
          <a:p>
            <a:pPr algn="ctr" defTabSz="658734"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altLang="es-CO" sz="792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defTabSz="658734"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altLang="es-CO" sz="792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defTabSz="65873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CO" sz="12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PAGINA WEB  -REPORTE ROS- COSO</a:t>
            </a:r>
          </a:p>
          <a:p>
            <a:pPr algn="ctr" defTabSz="65873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CO" sz="1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altLang="es-CO" sz="12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www.rclcargo.com.co</a:t>
            </a:r>
            <a:r>
              <a:rPr lang="es-ES" altLang="es-CO" sz="12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s-ES" altLang="es-CO" sz="1200" dirty="0"/>
          </a:p>
          <a:p>
            <a:pPr defTabSz="658734"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altLang="es-CO" sz="1297" dirty="0">
              <a:latin typeface="Arial" panose="020B0604020202020204" pitchFamily="34" charset="0"/>
            </a:endParaRP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275E945-6A3F-BA36-CFB6-4869446F7A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4077126"/>
            <a:ext cx="133105" cy="266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5877" tIns="32939" rIns="65877" bIns="32939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O" sz="1297"/>
          </a:p>
        </p:txBody>
      </p:sp>
      <p:sp>
        <p:nvSpPr>
          <p:cNvPr id="10" name="Rectangle 10">
            <a:extLst>
              <a:ext uri="{FF2B5EF4-FFF2-40B4-BE49-F238E27FC236}">
                <a16:creationId xmlns:a16="http://schemas.microsoft.com/office/drawing/2014/main" id="{F9CAAF26-94FE-4897-C92A-776C9BD0CC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10044" y="3833273"/>
            <a:ext cx="133105" cy="7872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5877" tIns="32939" rIns="65877" bIns="32939" numCol="1" anchor="ctr" anchorCtr="0" compatLnSpc="1">
            <a:prstTxWarp prst="textNoShape">
              <a:avLst/>
            </a:prstTxWarp>
            <a:spAutoFit/>
          </a:bodyPr>
          <a:lstStyle/>
          <a:p>
            <a:pPr defTabSz="658734" eaLnBrk="0" fontAlgn="base" hangingPunct="0">
              <a:spcBef>
                <a:spcPct val="0"/>
              </a:spcBef>
              <a:spcAft>
                <a:spcPct val="0"/>
              </a:spcAft>
            </a:pPr>
            <a:endParaRPr lang="es-CO" altLang="es-CO" sz="792"/>
          </a:p>
          <a:p>
            <a:pPr defTabSz="658734" eaLnBrk="0" fontAlgn="base" hangingPunct="0">
              <a:spcBef>
                <a:spcPct val="0"/>
              </a:spcBef>
              <a:spcAft>
                <a:spcPct val="0"/>
              </a:spcAft>
            </a:pPr>
            <a:br>
              <a:rPr lang="es-CO" altLang="es-CO" sz="1297">
                <a:latin typeface="Arial" panose="020B0604020202020204" pitchFamily="34" charset="0"/>
              </a:rPr>
            </a:br>
            <a:endParaRPr lang="es-CO" altLang="es-CO" sz="1297">
              <a:latin typeface="Arial" panose="020B0604020202020204" pitchFamily="34" charset="0"/>
            </a:endParaRPr>
          </a:p>
          <a:p>
            <a:pPr defTabSz="658734" eaLnBrk="0" fontAlgn="base" hangingPunct="0">
              <a:spcBef>
                <a:spcPct val="0"/>
              </a:spcBef>
              <a:spcAft>
                <a:spcPct val="0"/>
              </a:spcAft>
            </a:pPr>
            <a:endParaRPr lang="es-CO" altLang="es-CO" sz="1297">
              <a:latin typeface="Arial" panose="020B0604020202020204" pitchFamily="34" charset="0"/>
            </a:endParaRPr>
          </a:p>
        </p:txBody>
      </p:sp>
      <p:sp>
        <p:nvSpPr>
          <p:cNvPr id="11" name="Rectangle 11">
            <a:extLst>
              <a:ext uri="{FF2B5EF4-FFF2-40B4-BE49-F238E27FC236}">
                <a16:creationId xmlns:a16="http://schemas.microsoft.com/office/drawing/2014/main" id="{1A7E8FBF-88A4-2296-43E1-D933B1280B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491556"/>
            <a:ext cx="716534" cy="3880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5877" tIns="32939" rIns="65877" bIns="32939" numCol="1" anchor="ctr" anchorCtr="0" compatLnSpc="1">
            <a:prstTxWarp prst="textNoShape">
              <a:avLst/>
            </a:prstTxWarp>
            <a:spAutoFit/>
          </a:bodyPr>
          <a:lstStyle/>
          <a:p>
            <a:pPr defTabSz="65873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altLang="es-CO" sz="792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</a:t>
            </a:r>
            <a:endParaRPr lang="es-CO" altLang="es-CO" sz="792"/>
          </a:p>
          <a:p>
            <a:pPr defTabSz="658734" eaLnBrk="0" fontAlgn="base" hangingPunct="0">
              <a:spcBef>
                <a:spcPct val="0"/>
              </a:spcBef>
              <a:spcAft>
                <a:spcPct val="0"/>
              </a:spcAft>
            </a:pPr>
            <a:endParaRPr lang="es-CO" altLang="es-CO" sz="1297">
              <a:latin typeface="Arial" panose="020B0604020202020204" pitchFamily="34" charset="0"/>
            </a:endParaRPr>
          </a:p>
        </p:txBody>
      </p:sp>
      <p:pic>
        <p:nvPicPr>
          <p:cNvPr id="2070" name="Imagen 6" descr="Diseño PNG Y SVG De Mano De Dibujos Animados Apuntando A La ...">
            <a:extLst>
              <a:ext uri="{FF2B5EF4-FFF2-40B4-BE49-F238E27FC236}">
                <a16:creationId xmlns:a16="http://schemas.microsoft.com/office/drawing/2014/main" id="{AC2FAA58-15D9-0744-9949-F5C262F52E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899976" y="4906906"/>
            <a:ext cx="632858" cy="1023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3" name="Imagen 9">
            <a:extLst>
              <a:ext uri="{FF2B5EF4-FFF2-40B4-BE49-F238E27FC236}">
                <a16:creationId xmlns:a16="http://schemas.microsoft.com/office/drawing/2014/main" id="{783C3953-9E63-41B6-3C0E-7EAE1B2CA2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1283" y="6816443"/>
            <a:ext cx="2431454" cy="1665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Imagen 14">
            <a:extLst>
              <a:ext uri="{FF2B5EF4-FFF2-40B4-BE49-F238E27FC236}">
                <a16:creationId xmlns:a16="http://schemas.microsoft.com/office/drawing/2014/main" id="{28B2070C-B59F-D4DE-389E-DF8B048F4F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1283" y="9634465"/>
            <a:ext cx="2431454" cy="1728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Flecha: a la derecha 13">
            <a:extLst>
              <a:ext uri="{FF2B5EF4-FFF2-40B4-BE49-F238E27FC236}">
                <a16:creationId xmlns:a16="http://schemas.microsoft.com/office/drawing/2014/main" id="{51A94870-B5B5-06FC-08E7-FD8D7412295F}"/>
              </a:ext>
            </a:extLst>
          </p:cNvPr>
          <p:cNvSpPr/>
          <p:nvPr/>
        </p:nvSpPr>
        <p:spPr>
          <a:xfrm>
            <a:off x="266972" y="2595725"/>
            <a:ext cx="716534" cy="6653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5877" tIns="32939" rIns="65877" bIns="3293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O" sz="1297"/>
          </a:p>
        </p:txBody>
      </p:sp>
      <p:sp>
        <p:nvSpPr>
          <p:cNvPr id="17" name="Flecha: a la derecha 16">
            <a:extLst>
              <a:ext uri="{FF2B5EF4-FFF2-40B4-BE49-F238E27FC236}">
                <a16:creationId xmlns:a16="http://schemas.microsoft.com/office/drawing/2014/main" id="{F0FE1571-E8A4-BF31-2FA8-AD90C154C97A}"/>
              </a:ext>
            </a:extLst>
          </p:cNvPr>
          <p:cNvSpPr/>
          <p:nvPr/>
        </p:nvSpPr>
        <p:spPr>
          <a:xfrm>
            <a:off x="227886" y="6748450"/>
            <a:ext cx="716534" cy="6653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5877" tIns="32939" rIns="65877" bIns="3293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O" sz="1297"/>
          </a:p>
        </p:txBody>
      </p:sp>
      <p:sp>
        <p:nvSpPr>
          <p:cNvPr id="19" name="Rectángulo: esquinas redondeadas 17">
            <a:extLst>
              <a:ext uri="{FF2B5EF4-FFF2-40B4-BE49-F238E27FC236}">
                <a16:creationId xmlns:a16="http://schemas.microsoft.com/office/drawing/2014/main" id="{21D65632-2D91-CA87-B648-4F9FE9C577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9472" y="1697545"/>
            <a:ext cx="2664511" cy="580711"/>
          </a:xfrm>
          <a:prstGeom prst="roundRect">
            <a:avLst>
              <a:gd name="adj" fmla="val 16667"/>
            </a:avLst>
          </a:prstGeom>
          <a:solidFill>
            <a:srgbClr val="B0D0E2"/>
          </a:solidFill>
          <a:ln w="12700">
            <a:solidFill>
              <a:srgbClr val="204458"/>
            </a:solidFill>
            <a:miter lim="800000"/>
            <a:headEnd/>
            <a:tailEnd/>
          </a:ln>
        </p:spPr>
        <p:txBody>
          <a:bodyPr vert="horz" wrap="square" lIns="65877" tIns="32939" rIns="65877" bIns="32939" numCol="1" anchor="ctr" anchorCtr="0" compatLnSpc="1">
            <a:prstTxWarp prst="textNoShape">
              <a:avLst/>
            </a:prstTxWarp>
          </a:bodyPr>
          <a:lstStyle/>
          <a:p>
            <a:pPr algn="ctr" defTabSz="65873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CO" sz="1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OFICIAL DE CUMPLIMIENTO</a:t>
            </a:r>
            <a:endParaRPr lang="es-ES" altLang="es-CO" sz="3200" b="1" dirty="0">
              <a:latin typeface="Arial" panose="020B0604020202020204" pitchFamily="34" charset="0"/>
            </a:endParaRPr>
          </a:p>
        </p:txBody>
      </p:sp>
      <p:sp>
        <p:nvSpPr>
          <p:cNvPr id="20" name="Rectángulo: esquinas redondeadas 18">
            <a:extLst>
              <a:ext uri="{FF2B5EF4-FFF2-40B4-BE49-F238E27FC236}">
                <a16:creationId xmlns:a16="http://schemas.microsoft.com/office/drawing/2014/main" id="{64E456B4-4F6E-93AB-484F-CD0A9C0842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4785" y="4529224"/>
            <a:ext cx="2869199" cy="583069"/>
          </a:xfrm>
          <a:prstGeom prst="roundRect">
            <a:avLst>
              <a:gd name="adj" fmla="val 16667"/>
            </a:avLst>
          </a:prstGeom>
          <a:solidFill>
            <a:srgbClr val="B0D0E2"/>
          </a:solidFill>
          <a:ln w="12700">
            <a:solidFill>
              <a:srgbClr val="204458"/>
            </a:solidFill>
            <a:miter lim="800000"/>
            <a:headEnd/>
            <a:tailEnd/>
          </a:ln>
        </p:spPr>
        <p:txBody>
          <a:bodyPr vert="horz" wrap="square" lIns="65877" tIns="32939" rIns="65877" bIns="32939" numCol="1" anchor="ctr" anchorCtr="0" compatLnSpc="1">
            <a:prstTxWarp prst="textNoShape">
              <a:avLst/>
            </a:prstTxWarp>
          </a:bodyPr>
          <a:lstStyle/>
          <a:p>
            <a:pPr algn="ctr" defTabSz="65873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CO" sz="1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ORGANOS DE GOBIERNO</a:t>
            </a:r>
            <a:endParaRPr lang="es-ES" altLang="es-CO" sz="2800" b="1" dirty="0">
              <a:latin typeface="Arial" panose="020B0604020202020204" pitchFamily="34" charset="0"/>
            </a:endParaRPr>
          </a:p>
        </p:txBody>
      </p:sp>
      <p:sp>
        <p:nvSpPr>
          <p:cNvPr id="21" name="Flecha: a la derecha 20">
            <a:extLst>
              <a:ext uri="{FF2B5EF4-FFF2-40B4-BE49-F238E27FC236}">
                <a16:creationId xmlns:a16="http://schemas.microsoft.com/office/drawing/2014/main" id="{DD4B86B4-33EC-85B5-51F5-625A93E9A4EF}"/>
              </a:ext>
            </a:extLst>
          </p:cNvPr>
          <p:cNvSpPr/>
          <p:nvPr/>
        </p:nvSpPr>
        <p:spPr>
          <a:xfrm>
            <a:off x="4559181" y="1697545"/>
            <a:ext cx="342033" cy="5830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5877" tIns="32939" rIns="65877" bIns="3293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O" sz="1297"/>
          </a:p>
        </p:txBody>
      </p:sp>
      <p:sp>
        <p:nvSpPr>
          <p:cNvPr id="22" name="Rectángulo: esquinas redondeadas 23">
            <a:extLst>
              <a:ext uri="{FF2B5EF4-FFF2-40B4-BE49-F238E27FC236}">
                <a16:creationId xmlns:a16="http://schemas.microsoft.com/office/drawing/2014/main" id="{FD7622D4-296F-390B-95E5-50C5FBF57B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5901" y="8656653"/>
            <a:ext cx="2680830" cy="809264"/>
          </a:xfrm>
          <a:prstGeom prst="roundRect">
            <a:avLst>
              <a:gd name="adj" fmla="val 16667"/>
            </a:avLst>
          </a:prstGeom>
          <a:solidFill>
            <a:srgbClr val="B0D0E2"/>
          </a:solidFill>
          <a:ln w="12700">
            <a:solidFill>
              <a:srgbClr val="204458"/>
            </a:solidFill>
            <a:miter lim="800000"/>
            <a:headEnd/>
            <a:tailEnd/>
          </a:ln>
        </p:spPr>
        <p:txBody>
          <a:bodyPr vert="horz" wrap="square" lIns="65877" tIns="32939" rIns="65877" bIns="32939" numCol="1" anchor="ctr" anchorCtr="0" compatLnSpc="1">
            <a:prstTxWarp prst="textNoShape">
              <a:avLst/>
            </a:prstTxWarp>
          </a:bodyPr>
          <a:lstStyle/>
          <a:p>
            <a:pPr algn="ctr" defTabSz="65873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CO" sz="105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CORREO ELECTRONICO</a:t>
            </a:r>
            <a:endParaRPr lang="es-ES" altLang="es-CO" sz="1050" b="1" dirty="0"/>
          </a:p>
          <a:p>
            <a:pPr algn="ctr" defTabSz="65873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CO" sz="1400" b="1" dirty="0">
                <a:solidFill>
                  <a:srgbClr val="31688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ocumplimiento@rclcargo.com.co</a:t>
            </a:r>
            <a:r>
              <a:rPr lang="es-ES" altLang="es-CO" sz="1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s-ES" altLang="es-CO" sz="1400" b="1" dirty="0"/>
          </a:p>
          <a:p>
            <a:pPr defTabSz="658734"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altLang="es-CO" sz="1297" dirty="0">
              <a:latin typeface="Arial" panose="020B0604020202020204" pitchFamily="34" charset="0"/>
            </a:endParaRPr>
          </a:p>
        </p:txBody>
      </p:sp>
      <p:sp>
        <p:nvSpPr>
          <p:cNvPr id="23" name="Rectángulo: esquinas redondeadas 12">
            <a:extLst>
              <a:ext uri="{FF2B5EF4-FFF2-40B4-BE49-F238E27FC236}">
                <a16:creationId xmlns:a16="http://schemas.microsoft.com/office/drawing/2014/main" id="{E4111936-B4BC-030B-D5D2-6632D8F818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2228" y="5797191"/>
            <a:ext cx="2813325" cy="809264"/>
          </a:xfrm>
          <a:prstGeom prst="roundRect">
            <a:avLst>
              <a:gd name="adj" fmla="val 16667"/>
            </a:avLst>
          </a:prstGeom>
          <a:solidFill>
            <a:srgbClr val="B0D0E2"/>
          </a:solidFill>
          <a:ln w="12700">
            <a:solidFill>
              <a:srgbClr val="204458"/>
            </a:solidFill>
            <a:miter lim="800000"/>
            <a:headEnd/>
            <a:tailEnd/>
          </a:ln>
        </p:spPr>
        <p:txBody>
          <a:bodyPr vert="horz" wrap="square" lIns="65877" tIns="32939" rIns="65877" bIns="32939" numCol="1" anchor="ctr" anchorCtr="0" compatLnSpc="1">
            <a:prstTxWarp prst="textNoShape">
              <a:avLst/>
            </a:prstTxWarp>
          </a:bodyPr>
          <a:lstStyle/>
          <a:p>
            <a:pPr algn="ctr" defTabSz="65873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CO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BUZON FISICO</a:t>
            </a:r>
          </a:p>
          <a:p>
            <a:pPr algn="ctr" defTabSz="65873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CO" sz="1600" b="1" dirty="0">
                <a:latin typeface="Arial" panose="020B0604020202020204" pitchFamily="34" charset="0"/>
              </a:rPr>
              <a:t>2do piso RCL BOGOTA</a:t>
            </a:r>
          </a:p>
        </p:txBody>
      </p:sp>
      <p:sp>
        <p:nvSpPr>
          <p:cNvPr id="24" name="Rectangle 29">
            <a:extLst>
              <a:ext uri="{FF2B5EF4-FFF2-40B4-BE49-F238E27FC236}">
                <a16:creationId xmlns:a16="http://schemas.microsoft.com/office/drawing/2014/main" id="{D30AB737-CD1C-329B-14E2-2B3AFDC474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3455781"/>
            <a:ext cx="133105" cy="15088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5877" tIns="648275" rIns="65877" bIns="648275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O" sz="1297"/>
          </a:p>
        </p:txBody>
      </p:sp>
      <p:sp>
        <p:nvSpPr>
          <p:cNvPr id="25" name="Rectangle 33">
            <a:extLst>
              <a:ext uri="{FF2B5EF4-FFF2-40B4-BE49-F238E27FC236}">
                <a16:creationId xmlns:a16="http://schemas.microsoft.com/office/drawing/2014/main" id="{5360A8AB-9A96-5D4D-8CA8-224C7C69BE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80" y="3974150"/>
            <a:ext cx="133105" cy="7872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5877" tIns="32939" rIns="65877" bIns="32939" numCol="1" anchor="ctr" anchorCtr="0" compatLnSpc="1">
            <a:prstTxWarp prst="textNoShape">
              <a:avLst/>
            </a:prstTxWarp>
            <a:spAutoFit/>
          </a:bodyPr>
          <a:lstStyle/>
          <a:p>
            <a:pPr defTabSz="658734" eaLnBrk="0" fontAlgn="base" hangingPunct="0">
              <a:spcBef>
                <a:spcPct val="0"/>
              </a:spcBef>
              <a:spcAft>
                <a:spcPct val="0"/>
              </a:spcAft>
            </a:pPr>
            <a:endParaRPr lang="es-CO" altLang="es-CO" sz="792" dirty="0"/>
          </a:p>
          <a:p>
            <a:pPr defTabSz="658734" eaLnBrk="0" fontAlgn="base" hangingPunct="0">
              <a:spcBef>
                <a:spcPct val="0"/>
              </a:spcBef>
              <a:spcAft>
                <a:spcPct val="0"/>
              </a:spcAft>
            </a:pPr>
            <a:br>
              <a:rPr lang="es-CO" altLang="es-CO" sz="1297" dirty="0">
                <a:latin typeface="Arial" panose="020B0604020202020204" pitchFamily="34" charset="0"/>
              </a:rPr>
            </a:br>
            <a:endParaRPr lang="es-CO" altLang="es-CO" sz="1297" dirty="0">
              <a:latin typeface="Arial" panose="020B0604020202020204" pitchFamily="34" charset="0"/>
            </a:endParaRPr>
          </a:p>
          <a:p>
            <a:pPr defTabSz="658734" eaLnBrk="0" fontAlgn="base" hangingPunct="0">
              <a:spcBef>
                <a:spcPct val="0"/>
              </a:spcBef>
              <a:spcAft>
                <a:spcPct val="0"/>
              </a:spcAft>
            </a:pPr>
            <a:endParaRPr lang="es-CO" altLang="es-CO" sz="1297" dirty="0">
              <a:latin typeface="Arial" panose="020B0604020202020204" pitchFamily="34" charset="0"/>
            </a:endParaRPr>
          </a:p>
        </p:txBody>
      </p:sp>
      <p:sp>
        <p:nvSpPr>
          <p:cNvPr id="26" name="Rectangle 34">
            <a:extLst>
              <a:ext uri="{FF2B5EF4-FFF2-40B4-BE49-F238E27FC236}">
                <a16:creationId xmlns:a16="http://schemas.microsoft.com/office/drawing/2014/main" id="{2A5DD3A6-F9A6-661F-36B2-4FC51DF395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491556"/>
            <a:ext cx="716534" cy="3880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5877" tIns="32939" rIns="65877" bIns="32939" numCol="1" anchor="ctr" anchorCtr="0" compatLnSpc="1">
            <a:prstTxWarp prst="textNoShape">
              <a:avLst/>
            </a:prstTxWarp>
            <a:spAutoFit/>
          </a:bodyPr>
          <a:lstStyle/>
          <a:p>
            <a:pPr defTabSz="65873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altLang="es-CO" sz="792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</a:t>
            </a:r>
            <a:endParaRPr lang="es-CO" altLang="es-CO" sz="792" dirty="0"/>
          </a:p>
          <a:p>
            <a:pPr defTabSz="658734" eaLnBrk="0" fontAlgn="base" hangingPunct="0">
              <a:spcBef>
                <a:spcPct val="0"/>
              </a:spcBef>
              <a:spcAft>
                <a:spcPct val="0"/>
              </a:spcAft>
            </a:pPr>
            <a:endParaRPr lang="es-CO" altLang="es-CO" sz="1297" dirty="0">
              <a:latin typeface="Arial" panose="020B0604020202020204" pitchFamily="34" charset="0"/>
            </a:endParaRPr>
          </a:p>
        </p:txBody>
      </p:sp>
      <p:sp>
        <p:nvSpPr>
          <p:cNvPr id="27" name="Rectangle 35">
            <a:extLst>
              <a:ext uri="{FF2B5EF4-FFF2-40B4-BE49-F238E27FC236}">
                <a16:creationId xmlns:a16="http://schemas.microsoft.com/office/drawing/2014/main" id="{120EE273-B647-3287-9194-50DEF65089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552502"/>
            <a:ext cx="169910" cy="266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5877" tIns="32939" rIns="65877" bIns="32939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s-ES" sz="1297" dirty="0"/>
              <a:t> </a:t>
            </a:r>
            <a:endParaRPr lang="es-CO" sz="1297" dirty="0"/>
          </a:p>
        </p:txBody>
      </p:sp>
      <p:sp>
        <p:nvSpPr>
          <p:cNvPr id="28" name="Rectangle 36">
            <a:extLst>
              <a:ext uri="{FF2B5EF4-FFF2-40B4-BE49-F238E27FC236}">
                <a16:creationId xmlns:a16="http://schemas.microsoft.com/office/drawing/2014/main" id="{A040BB29-E2A0-A722-C65F-9EFD13D1E4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2507" y="6146452"/>
            <a:ext cx="133105" cy="266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5877" tIns="32939" rIns="65877" bIns="32939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O" sz="1297"/>
          </a:p>
        </p:txBody>
      </p:sp>
      <p:sp>
        <p:nvSpPr>
          <p:cNvPr id="29" name="Rectangle 38">
            <a:extLst>
              <a:ext uri="{FF2B5EF4-FFF2-40B4-BE49-F238E27FC236}">
                <a16:creationId xmlns:a16="http://schemas.microsoft.com/office/drawing/2014/main" id="{C3B5B16A-F295-0D9C-B04A-ED72FDCF1E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126824"/>
            <a:ext cx="357461" cy="7095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5877" tIns="32939" rIns="65877" bIns="32939" numCol="1" anchor="ctr" anchorCtr="0" compatLnSpc="1">
            <a:prstTxWarp prst="textNoShape">
              <a:avLst/>
            </a:prstTxWarp>
            <a:spAutoFit/>
          </a:bodyPr>
          <a:lstStyle/>
          <a:p>
            <a:pPr defTabSz="658734" eaLnBrk="0" fontAlgn="base" hangingPunct="0">
              <a:spcBef>
                <a:spcPct val="0"/>
              </a:spcBef>
              <a:spcAft>
                <a:spcPct val="0"/>
              </a:spcAft>
            </a:pPr>
            <a:endParaRPr lang="es-CO" altLang="es-CO" sz="792"/>
          </a:p>
          <a:p>
            <a:pPr defTabSz="658734" eaLnBrk="0" fontAlgn="base" hangingPunct="0">
              <a:spcBef>
                <a:spcPct val="0"/>
              </a:spcBef>
              <a:spcAft>
                <a:spcPct val="0"/>
              </a:spcAft>
            </a:pPr>
            <a:br>
              <a:rPr lang="es-CO" altLang="es-CO" sz="1297">
                <a:latin typeface="Arial" panose="020B0604020202020204" pitchFamily="34" charset="0"/>
              </a:rPr>
            </a:br>
            <a:endParaRPr lang="es-CO" altLang="es-CO" sz="1297">
              <a:latin typeface="Arial" panose="020B0604020202020204" pitchFamily="34" charset="0"/>
            </a:endParaRPr>
          </a:p>
          <a:p>
            <a:pPr defTabSz="65873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altLang="es-CO" sz="792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</a:t>
            </a:r>
            <a:endParaRPr lang="es-CO" altLang="es-CO" sz="1297">
              <a:latin typeface="Arial" panose="020B0604020202020204" pitchFamily="34" charset="0"/>
            </a:endParaRPr>
          </a:p>
        </p:txBody>
      </p:sp>
      <p:sp>
        <p:nvSpPr>
          <p:cNvPr id="30" name="Rectangle 39">
            <a:extLst>
              <a:ext uri="{FF2B5EF4-FFF2-40B4-BE49-F238E27FC236}">
                <a16:creationId xmlns:a16="http://schemas.microsoft.com/office/drawing/2014/main" id="{F95BFA6B-B423-82EC-CD85-C71CC407CC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7474737"/>
            <a:ext cx="133105" cy="3880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5877" tIns="32939" rIns="65877" bIns="32939" numCol="1" anchor="ctr" anchorCtr="0" compatLnSpc="1">
            <a:prstTxWarp prst="textNoShape">
              <a:avLst/>
            </a:prstTxWarp>
            <a:spAutoFit/>
          </a:bodyPr>
          <a:lstStyle/>
          <a:p>
            <a:pPr defTabSz="658734" eaLnBrk="0" fontAlgn="base" hangingPunct="0">
              <a:spcBef>
                <a:spcPct val="0"/>
              </a:spcBef>
              <a:spcAft>
                <a:spcPct val="0"/>
              </a:spcAft>
            </a:pPr>
            <a:endParaRPr lang="es-CO" altLang="es-CO" sz="792"/>
          </a:p>
          <a:p>
            <a:pPr defTabSz="658734" eaLnBrk="0" fontAlgn="base" hangingPunct="0">
              <a:spcBef>
                <a:spcPct val="0"/>
              </a:spcBef>
              <a:spcAft>
                <a:spcPct val="0"/>
              </a:spcAft>
            </a:pPr>
            <a:endParaRPr lang="es-CO" altLang="es-CO" sz="1297">
              <a:latin typeface="Arial" panose="020B0604020202020204" pitchFamily="34" charset="0"/>
            </a:endParaRPr>
          </a:p>
        </p:txBody>
      </p:sp>
      <p:sp>
        <p:nvSpPr>
          <p:cNvPr id="31" name="Rectangle 41">
            <a:extLst>
              <a:ext uri="{FF2B5EF4-FFF2-40B4-BE49-F238E27FC236}">
                <a16:creationId xmlns:a16="http://schemas.microsoft.com/office/drawing/2014/main" id="{C5511380-DB67-884B-4EEE-F148B1E408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7253041"/>
            <a:ext cx="133105" cy="831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5877" tIns="32939" rIns="65877" bIns="32939" numCol="1" anchor="ctr" anchorCtr="0" compatLnSpc="1">
            <a:prstTxWarp prst="textNoShape">
              <a:avLst/>
            </a:prstTxWarp>
            <a:spAutoFit/>
          </a:bodyPr>
          <a:lstStyle/>
          <a:p>
            <a:pPr defTabSz="658734" eaLnBrk="0" fontAlgn="base" hangingPunct="0">
              <a:spcBef>
                <a:spcPct val="0"/>
              </a:spcBef>
              <a:spcAft>
                <a:spcPct val="0"/>
              </a:spcAft>
            </a:pPr>
            <a:endParaRPr lang="es-CO" altLang="es-CO" sz="792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defTabSz="658734" eaLnBrk="0" fontAlgn="base" hangingPunct="0">
              <a:spcBef>
                <a:spcPct val="0"/>
              </a:spcBef>
              <a:spcAft>
                <a:spcPct val="0"/>
              </a:spcAft>
            </a:pPr>
            <a:br>
              <a:rPr lang="es-CO" altLang="es-CO" sz="792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s-CO" altLang="es-CO" sz="792">
                <a:latin typeface="Arial" panose="020B0604020202020204" pitchFamily="34" charset="0"/>
              </a:rPr>
            </a:br>
            <a:endParaRPr lang="es-CO" altLang="es-CO" sz="1297">
              <a:latin typeface="Arial" panose="020B0604020202020204" pitchFamily="34" charset="0"/>
            </a:endParaRPr>
          </a:p>
          <a:p>
            <a:pPr defTabSz="658734" eaLnBrk="0" fontAlgn="base" hangingPunct="0">
              <a:spcBef>
                <a:spcPct val="0"/>
              </a:spcBef>
              <a:spcAft>
                <a:spcPct val="0"/>
              </a:spcAft>
            </a:pPr>
            <a:endParaRPr lang="es-CO" altLang="es-CO" sz="1297">
              <a:latin typeface="Arial" panose="020B0604020202020204" pitchFamily="34" charset="0"/>
            </a:endParaRPr>
          </a:p>
        </p:txBody>
      </p:sp>
      <p:sp>
        <p:nvSpPr>
          <p:cNvPr id="2048" name="Rectangle 43">
            <a:extLst>
              <a:ext uri="{FF2B5EF4-FFF2-40B4-BE49-F238E27FC236}">
                <a16:creationId xmlns:a16="http://schemas.microsoft.com/office/drawing/2014/main" id="{9FCBF953-1D14-746A-EC8E-DE04DBDE5D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413790"/>
            <a:ext cx="200367" cy="509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5877" tIns="32939" rIns="65877" bIns="32939" numCol="1" anchor="ctr" anchorCtr="0" compatLnSpc="1">
            <a:prstTxWarp prst="textNoShape">
              <a:avLst/>
            </a:prstTxWarp>
            <a:spAutoFit/>
          </a:bodyPr>
          <a:lstStyle/>
          <a:p>
            <a:pPr defTabSz="658734" eaLnBrk="0" fontAlgn="base" hangingPunct="0">
              <a:spcBef>
                <a:spcPct val="0"/>
              </a:spcBef>
              <a:spcAft>
                <a:spcPct val="0"/>
              </a:spcAft>
            </a:pPr>
            <a:endParaRPr lang="es-CO" altLang="es-CO" sz="792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defTabSz="65873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altLang="es-CO" sz="792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endParaRPr lang="es-CO" altLang="es-CO" sz="792"/>
          </a:p>
          <a:p>
            <a:pPr defTabSz="658734" eaLnBrk="0" fontAlgn="base" hangingPunct="0">
              <a:spcBef>
                <a:spcPct val="0"/>
              </a:spcBef>
              <a:spcAft>
                <a:spcPct val="0"/>
              </a:spcAft>
            </a:pPr>
            <a:endParaRPr lang="es-CO" altLang="es-CO" sz="1297">
              <a:latin typeface="Arial" panose="020B0604020202020204" pitchFamily="34" charset="0"/>
            </a:endParaRPr>
          </a:p>
        </p:txBody>
      </p:sp>
      <p:sp>
        <p:nvSpPr>
          <p:cNvPr id="2050" name="Rectangle 44">
            <a:extLst>
              <a:ext uri="{FF2B5EF4-FFF2-40B4-BE49-F238E27FC236}">
                <a16:creationId xmlns:a16="http://schemas.microsoft.com/office/drawing/2014/main" id="{27E0C271-BB6E-974F-1790-DFB85CD9A3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8860091"/>
            <a:ext cx="133105" cy="266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5877" tIns="32939" rIns="65877" bIns="32939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O" sz="1297"/>
          </a:p>
        </p:txBody>
      </p:sp>
      <p:sp>
        <p:nvSpPr>
          <p:cNvPr id="2051" name="Rectangle 46">
            <a:extLst>
              <a:ext uri="{FF2B5EF4-FFF2-40B4-BE49-F238E27FC236}">
                <a16:creationId xmlns:a16="http://schemas.microsoft.com/office/drawing/2014/main" id="{05558D76-E9AC-9008-1E70-3E1853E782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5196" y="7615560"/>
            <a:ext cx="133105" cy="665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5877" tIns="32939" rIns="65877" bIns="32939" numCol="1" anchor="ctr" anchorCtr="0" compatLnSpc="1">
            <a:prstTxWarp prst="textNoShape">
              <a:avLst/>
            </a:prstTxWarp>
            <a:spAutoFit/>
          </a:bodyPr>
          <a:lstStyle/>
          <a:p>
            <a:pPr defTabSz="658734" eaLnBrk="0" fontAlgn="base" hangingPunct="0">
              <a:spcBef>
                <a:spcPct val="0"/>
              </a:spcBef>
              <a:spcAft>
                <a:spcPct val="0"/>
              </a:spcAft>
            </a:pPr>
            <a:br>
              <a:rPr lang="es-CO" altLang="es-CO" sz="1297">
                <a:latin typeface="Arial" panose="020B0604020202020204" pitchFamily="34" charset="0"/>
              </a:rPr>
            </a:br>
            <a:endParaRPr lang="es-CO" altLang="es-CO" sz="1297">
              <a:latin typeface="Arial" panose="020B0604020202020204" pitchFamily="34" charset="0"/>
            </a:endParaRPr>
          </a:p>
          <a:p>
            <a:pPr defTabSz="658734" eaLnBrk="0" fontAlgn="base" hangingPunct="0">
              <a:spcBef>
                <a:spcPct val="0"/>
              </a:spcBef>
              <a:spcAft>
                <a:spcPct val="0"/>
              </a:spcAft>
            </a:pPr>
            <a:endParaRPr lang="es-CO" altLang="es-CO" sz="1297">
              <a:latin typeface="Arial" panose="020B0604020202020204" pitchFamily="34" charset="0"/>
            </a:endParaRPr>
          </a:p>
        </p:txBody>
      </p:sp>
      <p:sp>
        <p:nvSpPr>
          <p:cNvPr id="2052" name="Rectangle 47">
            <a:extLst>
              <a:ext uri="{FF2B5EF4-FFF2-40B4-BE49-F238E27FC236}">
                <a16:creationId xmlns:a16="http://schemas.microsoft.com/office/drawing/2014/main" id="{9633078C-9A60-23ED-36C1-15DE60D19D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14397819"/>
            <a:ext cx="133105" cy="4657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5877" tIns="32939" rIns="65877" bIns="32939" numCol="1" anchor="ctr" anchorCtr="0" compatLnSpc="1">
            <a:prstTxWarp prst="textNoShape">
              <a:avLst/>
            </a:prstTxWarp>
            <a:spAutoFit/>
          </a:bodyPr>
          <a:lstStyle/>
          <a:p>
            <a:pPr defTabSz="658734" eaLnBrk="0" fontAlgn="base" hangingPunct="0">
              <a:spcBef>
                <a:spcPct val="0"/>
              </a:spcBef>
              <a:spcAft>
                <a:spcPct val="0"/>
              </a:spcAft>
            </a:pPr>
            <a:endParaRPr lang="es-CO" altLang="es-CO" sz="1297">
              <a:latin typeface="Arial" panose="020B0604020202020204" pitchFamily="34" charset="0"/>
            </a:endParaRPr>
          </a:p>
          <a:p>
            <a:pPr defTabSz="658734" eaLnBrk="0" fontAlgn="base" hangingPunct="0">
              <a:spcBef>
                <a:spcPct val="0"/>
              </a:spcBef>
              <a:spcAft>
                <a:spcPct val="0"/>
              </a:spcAft>
            </a:pPr>
            <a:endParaRPr lang="es-CO" altLang="es-CO" sz="1297">
              <a:latin typeface="Arial" panose="020B0604020202020204" pitchFamily="34" charset="0"/>
            </a:endParaRPr>
          </a:p>
        </p:txBody>
      </p:sp>
      <p:sp>
        <p:nvSpPr>
          <p:cNvPr id="2053" name="Flecha: a la derecha 2052">
            <a:extLst>
              <a:ext uri="{FF2B5EF4-FFF2-40B4-BE49-F238E27FC236}">
                <a16:creationId xmlns:a16="http://schemas.microsoft.com/office/drawing/2014/main" id="{06EC9048-1DF0-C766-CC75-F7DF1D417B7B}"/>
              </a:ext>
            </a:extLst>
          </p:cNvPr>
          <p:cNvSpPr/>
          <p:nvPr/>
        </p:nvSpPr>
        <p:spPr>
          <a:xfrm>
            <a:off x="266972" y="9675219"/>
            <a:ext cx="681355" cy="75628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5877" tIns="32939" rIns="65877" bIns="3293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O" sz="1297"/>
          </a:p>
        </p:txBody>
      </p:sp>
      <p:sp>
        <p:nvSpPr>
          <p:cNvPr id="2054" name="Flecha: a la derecha 2053">
            <a:extLst>
              <a:ext uri="{FF2B5EF4-FFF2-40B4-BE49-F238E27FC236}">
                <a16:creationId xmlns:a16="http://schemas.microsoft.com/office/drawing/2014/main" id="{36F3951F-8682-715F-2A78-C7CFD68CA5CB}"/>
              </a:ext>
            </a:extLst>
          </p:cNvPr>
          <p:cNvSpPr/>
          <p:nvPr/>
        </p:nvSpPr>
        <p:spPr>
          <a:xfrm>
            <a:off x="4559181" y="4529225"/>
            <a:ext cx="342033" cy="6657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5877" tIns="32939" rIns="65877" bIns="3293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O" sz="1297"/>
          </a:p>
        </p:txBody>
      </p:sp>
      <p:pic>
        <p:nvPicPr>
          <p:cNvPr id="1026" name="Picture 2" descr="Qué es el oficial de cumplimiento o compliance officer?">
            <a:extLst>
              <a:ext uri="{FF2B5EF4-FFF2-40B4-BE49-F238E27FC236}">
                <a16:creationId xmlns:a16="http://schemas.microsoft.com/office/drawing/2014/main" id="{B9EA10B9-9757-40BE-C612-DD06578E01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6111" y="2416247"/>
            <a:ext cx="2664512" cy="1858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SIC: Últimas noticias económicas de SIC">
            <a:extLst>
              <a:ext uri="{FF2B5EF4-FFF2-40B4-BE49-F238E27FC236}">
                <a16:creationId xmlns:a16="http://schemas.microsoft.com/office/drawing/2014/main" id="{CE50152C-C293-70FC-448B-D6933A727B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6111" y="10751175"/>
            <a:ext cx="2847871" cy="1532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lecha: a la derecha 3">
            <a:extLst>
              <a:ext uri="{FF2B5EF4-FFF2-40B4-BE49-F238E27FC236}">
                <a16:creationId xmlns:a16="http://schemas.microsoft.com/office/drawing/2014/main" id="{F917FC71-9C48-4A30-4707-2C2302B84961}"/>
              </a:ext>
            </a:extLst>
          </p:cNvPr>
          <p:cNvSpPr/>
          <p:nvPr/>
        </p:nvSpPr>
        <p:spPr>
          <a:xfrm rot="16200000">
            <a:off x="4984696" y="8719620"/>
            <a:ext cx="2114673" cy="1714494"/>
          </a:xfrm>
          <a:prstGeom prst="right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dirty="0"/>
              <a:t>REPORTES  COSO UIAF</a:t>
            </a:r>
            <a:endParaRPr lang="es-CO" sz="2000" dirty="0"/>
          </a:p>
        </p:txBody>
      </p:sp>
      <p:sp>
        <p:nvSpPr>
          <p:cNvPr id="7" name="Flecha: a la derecha 6">
            <a:extLst>
              <a:ext uri="{FF2B5EF4-FFF2-40B4-BE49-F238E27FC236}">
                <a16:creationId xmlns:a16="http://schemas.microsoft.com/office/drawing/2014/main" id="{675A616C-A30E-774E-70EF-B89332C02AAE}"/>
              </a:ext>
            </a:extLst>
          </p:cNvPr>
          <p:cNvSpPr/>
          <p:nvPr/>
        </p:nvSpPr>
        <p:spPr>
          <a:xfrm rot="5400000">
            <a:off x="6267372" y="8719621"/>
            <a:ext cx="2114672" cy="1714492"/>
          </a:xfrm>
          <a:prstGeom prst="right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USO INADEUADO DE  TPDP</a:t>
            </a:r>
            <a:endParaRPr lang="es-CO" dirty="0"/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DAB1EB8E-9858-ED32-9F0F-43B90AFD425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041372" y="5316856"/>
            <a:ext cx="3160587" cy="742950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230F803B-2C89-D0EE-8C83-E8CCFF09BEA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041372" y="6071304"/>
            <a:ext cx="3267075" cy="1089969"/>
          </a:xfrm>
          <a:prstGeom prst="rect">
            <a:avLst/>
          </a:prstGeom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id="{0AE87196-2837-7945-EAA7-7D83DA692F5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024419" y="7219759"/>
            <a:ext cx="3029563" cy="1023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69513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102</TotalTime>
  <Words>59</Words>
  <Application>Microsoft Office PowerPoint</Application>
  <PresentationFormat>Personalizado</PresentationFormat>
  <Paragraphs>29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Coordinador Administrativo</dc:creator>
  <cp:lastModifiedBy>Coordinador Administrativo</cp:lastModifiedBy>
  <cp:revision>6</cp:revision>
  <dcterms:created xsi:type="dcterms:W3CDTF">2023-03-07T21:16:52Z</dcterms:created>
  <dcterms:modified xsi:type="dcterms:W3CDTF">2024-09-13T16:46:38Z</dcterms:modified>
</cp:coreProperties>
</file>